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68" r:id="rId3"/>
    <p:sldId id="269" r:id="rId4"/>
    <p:sldId id="263" r:id="rId5"/>
    <p:sldId id="265" r:id="rId6"/>
    <p:sldId id="266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278</TotalTime>
  <Words>66</Words>
  <Application>Microsoft Office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6</cp:revision>
  <dcterms:created xsi:type="dcterms:W3CDTF">2023-09-07T08:15:46Z</dcterms:created>
  <dcterms:modified xsi:type="dcterms:W3CDTF">2023-09-07T13:00:49Z</dcterms:modified>
</cp:coreProperties>
</file>